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7" autoAdjust="0"/>
    <p:restoredTop sz="94660"/>
  </p:normalViewPr>
  <p:slideViewPr>
    <p:cSldViewPr snapToGrid="0">
      <p:cViewPr varScale="1">
        <p:scale>
          <a:sx n="87" d="100"/>
          <a:sy n="87" d="100"/>
        </p:scale>
        <p:origin x="4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10" Type="http://schemas.openxmlformats.org/officeDocument/2006/relationships/customXml" Target="../customXml/item4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9DDC2-0AC3-4C67-96AC-DB2E7D1E5244}" type="datetimeFigureOut">
              <a:rPr lang="en-AU" smtClean="0"/>
              <a:t>17/03/2022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0E150-B3D0-42E5-B2D0-EAB97607A6C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88162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9DDC2-0AC3-4C67-96AC-DB2E7D1E5244}" type="datetimeFigureOut">
              <a:rPr lang="en-AU" smtClean="0"/>
              <a:t>17/03/2022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0E150-B3D0-42E5-B2D0-EAB97607A6C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92106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9DDC2-0AC3-4C67-96AC-DB2E7D1E5244}" type="datetimeFigureOut">
              <a:rPr lang="en-AU" smtClean="0"/>
              <a:t>17/03/2022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0E150-B3D0-42E5-B2D0-EAB97607A6C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65027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9DDC2-0AC3-4C67-96AC-DB2E7D1E5244}" type="datetimeFigureOut">
              <a:rPr lang="en-AU" smtClean="0"/>
              <a:t>17/03/2022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0E150-B3D0-42E5-B2D0-EAB97607A6C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28035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9DDC2-0AC3-4C67-96AC-DB2E7D1E5244}" type="datetimeFigureOut">
              <a:rPr lang="en-AU" smtClean="0"/>
              <a:t>17/03/2022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0E150-B3D0-42E5-B2D0-EAB97607A6C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3388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9DDC2-0AC3-4C67-96AC-DB2E7D1E5244}" type="datetimeFigureOut">
              <a:rPr lang="en-AU" smtClean="0"/>
              <a:t>17/03/2022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0E150-B3D0-42E5-B2D0-EAB97607A6C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25763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9DDC2-0AC3-4C67-96AC-DB2E7D1E5244}" type="datetimeFigureOut">
              <a:rPr lang="en-AU" smtClean="0"/>
              <a:t>17/03/2022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0E150-B3D0-42E5-B2D0-EAB97607A6C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07325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9DDC2-0AC3-4C67-96AC-DB2E7D1E5244}" type="datetimeFigureOut">
              <a:rPr lang="en-AU" smtClean="0"/>
              <a:t>17/03/2022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0E150-B3D0-42E5-B2D0-EAB97607A6C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96873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9DDC2-0AC3-4C67-96AC-DB2E7D1E5244}" type="datetimeFigureOut">
              <a:rPr lang="en-AU" smtClean="0"/>
              <a:t>17/03/2022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0E150-B3D0-42E5-B2D0-EAB97607A6C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86553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9DDC2-0AC3-4C67-96AC-DB2E7D1E5244}" type="datetimeFigureOut">
              <a:rPr lang="en-AU" smtClean="0"/>
              <a:t>17/03/2022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0E150-B3D0-42E5-B2D0-EAB97607A6C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44550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9DDC2-0AC3-4C67-96AC-DB2E7D1E5244}" type="datetimeFigureOut">
              <a:rPr lang="en-AU" smtClean="0"/>
              <a:t>17/03/2022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0E150-B3D0-42E5-B2D0-EAB97607A6C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59199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19DDC2-0AC3-4C67-96AC-DB2E7D1E5244}" type="datetimeFigureOut">
              <a:rPr lang="en-AU" smtClean="0"/>
              <a:t>17/03/2022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0E150-B3D0-42E5-B2D0-EAB97607A6C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05143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urt Revised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04690" y="1174827"/>
            <a:ext cx="914400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31684" y="114984"/>
            <a:ext cx="504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 smtClean="0"/>
              <a:t>Document tendered by: Hon Adam Searle MLC</a:t>
            </a:r>
          </a:p>
          <a:p>
            <a:r>
              <a:rPr lang="en-AU" sz="1200" dirty="0" smtClean="0"/>
              <a:t>Received by: Laura </a:t>
            </a:r>
            <a:r>
              <a:rPr lang="en-AU" sz="1200" dirty="0" err="1" smtClean="0"/>
              <a:t>Ismay</a:t>
            </a:r>
            <a:endParaRPr lang="en-AU" sz="1200" dirty="0" smtClean="0"/>
          </a:p>
          <a:p>
            <a:r>
              <a:rPr lang="en-AU" sz="1200" dirty="0" smtClean="0"/>
              <a:t>Date: 16 March 2022</a:t>
            </a:r>
          </a:p>
          <a:p>
            <a:r>
              <a:rPr lang="en-AU" sz="1200" dirty="0" smtClean="0"/>
              <a:t>Resolved to publish: Yes</a:t>
            </a:r>
            <a:endParaRPr lang="en-AU" sz="1200" dirty="0"/>
          </a:p>
        </p:txBody>
      </p:sp>
    </p:spTree>
    <p:extLst>
      <p:ext uri="{BB962C8B-B14F-4D97-AF65-F5344CB8AC3E}">
        <p14:creationId xmlns:p14="http://schemas.microsoft.com/office/powerpoint/2010/main" val="1421009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Committee Other Document" ma:contentTypeID="0x0101007D849AAC705D284CAC29C569DAF4C4C8020400E55A7C3845E99843BA8F9ACC4F4107D6" ma:contentTypeVersion="3" ma:contentTypeDescription="Create a new document." ma:contentTypeScope="" ma:versionID="6e5de2fdefad9a308434e0769b966778">
  <xsd:schema xmlns:xsd="http://www.w3.org/2001/XMLSchema" xmlns:xs="http://www.w3.org/2001/XMLSchema" xmlns:p="http://schemas.microsoft.com/office/2006/metadata/properties" xmlns:ns2="aa27ac04-4ef1-4ecc-89ce-3a0f50f0af2b" xmlns:ns3="63e34047-ac42-4036-9033-e057f6ab76f1" xmlns:ns4="9554dec5-fbee-4d57-a17f-db187b6871cb" targetNamespace="http://schemas.microsoft.com/office/2006/metadata/properties" ma:root="true" ma:fieldsID="0da3b3ced9aaa0018347fea0047cdbc7" ns2:_="" ns3:_="" ns4:_="">
    <xsd:import namespace="aa27ac04-4ef1-4ecc-89ce-3a0f50f0af2b"/>
    <xsd:import namespace="63e34047-ac42-4036-9033-e057f6ab76f1"/>
    <xsd:import namespace="9554dec5-fbee-4d57-a17f-db187b6871cb"/>
    <xsd:element name="properties">
      <xsd:complexType>
        <xsd:sequence>
          <xsd:element name="documentManagement">
            <xsd:complexType>
              <xsd:all>
                <xsd:element ref="ns2:Business_x005f_x0020_Identifier" minOccurs="0"/>
                <xsd:element ref="ns2:hb743b56a1bb4a7bbf45967e2ec127ee" minOccurs="0"/>
                <xsd:element ref="ns3:TaxCatchAll" minOccurs="0"/>
                <xsd:element ref="ns3:TaxCatchAllLabel" minOccurs="0"/>
                <xsd:element ref="ns2:c493c87c930244169e6ff1d6c4ab4cf4" minOccurs="0"/>
                <xsd:element ref="ns2:o7d32b35c0a845f4819751d48017ea9b" minOccurs="0"/>
                <xsd:element ref="ns2:Committee_x0020_Start_x0020_Date" minOccurs="0"/>
                <xsd:element ref="ns2:Committee_x0020_End_x0020_Date" minOccurs="0"/>
                <xsd:element ref="ns2:DocumentKey"/>
                <xsd:element ref="ns2:PublishStatus" minOccurs="0"/>
                <xsd:element ref="ns2:m4d6cca7aa3446fd807daefaacf1e9b0" minOccurs="0"/>
                <xsd:element ref="ns2:Committee_x0020_Inquiry_x0020_Start_x0020_Date" minOccurs="0"/>
                <xsd:element ref="ns2:Committee_x0020_Inquiry_x0020_End_x0020_Date" minOccurs="0"/>
                <xsd:element ref="ns4:MemberTaxHTField0" minOccurs="0"/>
                <xsd:element ref="ns2:Transcript_x005f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27ac04-4ef1-4ecc-89ce-3a0f50f0af2b" elementFormDefault="qualified">
    <xsd:import namespace="http://schemas.microsoft.com/office/2006/documentManagement/types"/>
    <xsd:import namespace="http://schemas.microsoft.com/office/infopath/2007/PartnerControls"/>
    <xsd:element name="Business_x005f_x0020_Identifier" ma:index="8" nillable="true" ma:displayName="Business Identifier" ma:indexed="true" ma:internalName="Business_x0020_Identifier" ma:readOnly="false">
      <xsd:simpleType>
        <xsd:restriction base="dms:Text"/>
      </xsd:simpleType>
    </xsd:element>
    <xsd:element name="hb743b56a1bb4a7bbf45967e2ec127ee" ma:index="9" nillable="true" ma:taxonomy="true" ma:internalName="hb743b56a1bb4a7bbf45967e2ec127ee" ma:taxonomyFieldName="House" ma:displayName="House" ma:indexed="true" ma:readOnly="false" ma:fieldId="{1b743b56-a1bb-4a7b-bf45-967e2ec127ee}" ma:sspId="d1778a28-9f50-4fb9-b03b-0a0fdc856c14" ma:termSetId="bf338593-1a97-4423-b962-025304010a2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493c87c930244169e6ff1d6c4ab4cf4" ma:index="13" nillable="true" ma:taxonomy="true" ma:internalName="c493c87c930244169e6ff1d6c4ab4cf4" ma:taxonomyFieldName="Committee" ma:displayName="Committee" ma:indexed="true" ma:fieldId="{c493c87c-9302-4416-9e6f-f1d6c4ab4cf4}" ma:sspId="d1778a28-9f50-4fb9-b03b-0a0fdc856c14" ma:termSetId="f7fd4eea-aa45-411a-80ce-81f834bc64a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7d32b35c0a845f4819751d48017ea9b" ma:index="15" nillable="true" ma:taxonomy="true" ma:internalName="o7d32b35c0a845f4819751d48017ea9b" ma:taxonomyFieldName="Committee_x0020_Type" ma:displayName="Committee Type" ma:indexed="true" ma:fieldId="{87d32b35-c0a8-45f4-8197-51d48017ea9b}" ma:sspId="d1778a28-9f50-4fb9-b03b-0a0fdc856c14" ma:termSetId="82af6f6e-4144-4e0c-a81e-cd5e4e71af0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mmittee_x0020_Start_x0020_Date" ma:index="17" nillable="true" ma:displayName="Committee Start Date" ma:format="DateOnly" ma:indexed="true" ma:internalName="Committee_x0020_Start_x0020_Date">
      <xsd:simpleType>
        <xsd:restriction base="dms:DateTime"/>
      </xsd:simpleType>
    </xsd:element>
    <xsd:element name="Committee_x0020_End_x0020_Date" ma:index="18" nillable="true" ma:displayName="Committee End Date" ma:format="DateOnly" ma:indexed="true" ma:internalName="Committee_x0020_End_x0020_Date">
      <xsd:simpleType>
        <xsd:restriction base="dms:DateTime"/>
      </xsd:simpleType>
    </xsd:element>
    <xsd:element name="DocumentKey" ma:index="19" ma:displayName="Document Key" ma:indexed="true" ma:internalName="DocumentKey">
      <xsd:simpleType>
        <xsd:restriction base="dms:Choice">
          <xsd:enumeration value="bill-text"/>
          <xsd:enumeration value="explanatory-notes"/>
          <xsd:enumeration value="bill-text-attachments"/>
          <xsd:enumeration value="amendments-la"/>
          <xsd:enumeration value="amendments-lc"/>
          <xsd:enumeration value="considered-amendments-la"/>
          <xsd:enumeration value="considered-amendments-lc"/>
          <xsd:enumeration value="second-reading-speech-la"/>
          <xsd:enumeration value="second-reading-speech-lc"/>
          <xsd:enumeration value="thumbnail"/>
          <xsd:enumeration value="photo"/>
          <xsd:enumeration value="attachment"/>
          <xsd:enumeration value="inaugural-speech"/>
          <xsd:enumeration value="digests"/>
          <xsd:enumeration value="minute-extracts"/>
          <xsd:enumeration value="introductory-document"/>
          <xsd:enumeration value="resolution-document"/>
          <xsd:enumeration value="terms-of-reference"/>
          <xsd:enumeration value="submissions"/>
          <xsd:enumeration value="transcripts"/>
          <xsd:enumeration value="schedule"/>
          <xsd:enumeration value="witness-transcripts"/>
          <xsd:enumeration value="reports-and-gov-responses"/>
          <xsd:enumeration value="other-documents"/>
          <xsd:enumeration value="attachments"/>
          <xsd:enumeration value="tabled-document"/>
          <xsd:enumeration value="not-tabled-document-la"/>
          <xsd:enumeration value="not-tabled-document-lc"/>
          <xsd:enumeration value="not-tabled-document-dispute"/>
          <xsd:enumeration value="petition-response"/>
          <xsd:enumeration value="proof"/>
          <xsd:enumeration value="revised"/>
          <xsd:enumeration value="corrected"/>
          <xsd:enumeration value="question"/>
          <xsd:enumeration value="answer"/>
          <xsd:enumeration value="document"/>
          <xsd:enumeration value="item"/>
        </xsd:restriction>
      </xsd:simpleType>
    </xsd:element>
    <xsd:element name="PublishStatus" ma:index="20" nillable="true" ma:displayName="Publish Status" ma:internalName="PublishStatus" ma:readOnly="false">
      <xsd:simpleType>
        <xsd:restriction base="dms:Choice">
          <xsd:enumeration value="Draft"/>
          <xsd:enumeration value="Published"/>
        </xsd:restriction>
      </xsd:simpleType>
    </xsd:element>
    <xsd:element name="m4d6cca7aa3446fd807daefaacf1e9b0" ma:index="21" nillable="true" ma:taxonomy="true" ma:internalName="m4d6cca7aa3446fd807daefaacf1e9b0" ma:taxonomyFieldName="Committee_x0020_Inquiry" ma:displayName="Committee Inquiry" ma:indexed="true" ma:fieldId="{64d6cca7-aa34-46fd-807d-aefaacf1e9b0}" ma:sspId="d1778a28-9f50-4fb9-b03b-0a0fdc856c14" ma:termSetId="6c3e97b6-6187-4878-9856-e93b8fed0e9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mmittee_x0020_Inquiry_x0020_Start_x0020_Date" ma:index="23" nillable="true" ma:displayName="Committee Inquiry Start Date" ma:format="DateOnly" ma:indexed="true" ma:internalName="Committee_x0020_Inquiry_x0020_Start_x0020_Date">
      <xsd:simpleType>
        <xsd:restriction base="dms:DateTime"/>
      </xsd:simpleType>
    </xsd:element>
    <xsd:element name="Committee_x0020_Inquiry_x0020_End_x0020_Date" ma:index="24" nillable="true" ma:displayName="Committee Inquiry End Date" ma:format="DateOnly" ma:indexed="true" ma:internalName="Committee_x0020_Inquiry_x0020_End_x0020_Date">
      <xsd:simpleType>
        <xsd:restriction base="dms:DateTime"/>
      </xsd:simpleType>
    </xsd:element>
    <xsd:element name="Transcript_x005f_x0020_Name" ma:index="27" nillable="true" ma:displayName="Transcript Name" ma:internalName="Transcript_x0020_Nam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e34047-ac42-4036-9033-e057f6ab76f1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60fad1c7-037d-44ef-980b-97e4c24d094e}" ma:internalName="TaxCatchAll" ma:showField="CatchAllData" ma:web="9554dec5-fbee-4d57-a17f-db187b6871c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1" nillable="true" ma:displayName="Taxonomy Catch All Column1" ma:hidden="true" ma:list="{60fad1c7-037d-44ef-980b-97e4c24d094e}" ma:internalName="TaxCatchAllLabel" ma:readOnly="true" ma:showField="CatchAllDataLabel" ma:web="9554dec5-fbee-4d57-a17f-db187b6871c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54dec5-fbee-4d57-a17f-db187b6871cb" elementFormDefault="qualified">
    <xsd:import namespace="http://schemas.microsoft.com/office/2006/documentManagement/types"/>
    <xsd:import namespace="http://schemas.microsoft.com/office/infopath/2007/PartnerControls"/>
    <xsd:element name="MemberTaxHTField0" ma:index="25" nillable="true" ma:taxonomy="true" ma:internalName="MemberTaxHTField0" ma:taxonomyFieldName="Hansard_x0020_Member" ma:displayName="Member" ma:default="" ma:fieldId="{c9fb69e6-177b-49ec-8627-96a823362ebd}" ma:taxonomyMulti="true" ma:sspId="d1778a28-9f50-4fb9-b03b-0a0fdc856c14" ma:termSetId="8a64e69d-52d2-4a7e-943b-4f5c8cba8b1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d1778a28-9f50-4fb9-b03b-0a0fdc856c14" ContentTypeId="0x0101007D849AAC705D284CAC29C569DAF4C4C80204" PreviousValue="false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mberTaxHTField0 xmlns="9554dec5-fbee-4d57-a17f-db187b6871cb">
      <Terms xmlns="http://schemas.microsoft.com/office/infopath/2007/PartnerControls"/>
    </MemberTaxHTField0>
    <Transcript_x005f_x0020_Name xmlns="aa27ac04-4ef1-4ecc-89ce-3a0f50f0af2b" xsi:nil="true"/>
    <Business_x005f_x0020_Identifier xmlns="aa27ac04-4ef1-4ecc-89ce-3a0f50f0af2b">16852</Business_x005f_x0020_Identifier>
    <PublishStatus xmlns="aa27ac04-4ef1-4ecc-89ce-3a0f50f0af2b">published</PublishStatus>
    <Committee_x0020_Inquiry_x0020_Start_x0020_Date xmlns="aa27ac04-4ef1-4ecc-89ce-3a0f50f0af2b">2021-06-23T00:00:00+00:00</Committee_x0020_Inquiry_x0020_Start_x0020_Date>
    <m4d6cca7aa3446fd807daefaacf1e9b0 xmlns="aa27ac04-4ef1-4ecc-89ce-3a0f50f0af2b">
      <Terms xmlns="http://schemas.microsoft.com/office/infopath/2007/PartnerControls">
        <TermInfo xmlns="http://schemas.microsoft.com/office/infopath/2007/PartnerControls">
          <TermName xmlns="http://schemas.microsoft.com/office/infopath/2007/PartnerControls">Budget Estimates 2021-2022</TermName>
          <TermId xmlns="http://schemas.microsoft.com/office/infopath/2007/PartnerControls">2dae2096-208a-4a82-8f31-3e1e8a7af3fa</TermId>
        </TermInfo>
      </Terms>
    </m4d6cca7aa3446fd807daefaacf1e9b0>
    <DocumentKey xmlns="aa27ac04-4ef1-4ecc-89ce-3a0f50f0af2b">other-documents</DocumentKey>
    <TaxCatchAll xmlns="63e34047-ac42-4036-9033-e057f6ab76f1">
      <Value>601</Value>
      <Value>3</Value>
      <Value>1</Value>
      <Value>762</Value>
    </TaxCatchAll>
    <c493c87c930244169e6ff1d6c4ab4cf4 xmlns="aa27ac04-4ef1-4ecc-89ce-3a0f50f0af2b">
      <Terms xmlns="http://schemas.microsoft.com/office/infopath/2007/PartnerControls">
        <TermInfo xmlns="http://schemas.microsoft.com/office/infopath/2007/PartnerControls">
          <TermName xmlns="http://schemas.microsoft.com/office/infopath/2007/PartnerControls">Portfolio Committee No. 5 - Regional NSW and Stronger Communities</TermName>
          <TermId xmlns="http://schemas.microsoft.com/office/infopath/2007/PartnerControls">f496a5ad-09a1-4996-b368-2df6c250a20e</TermId>
        </TermInfo>
      </Terms>
    </c493c87c930244169e6ff1d6c4ab4cf4>
    <o7d32b35c0a845f4819751d48017ea9b xmlns="aa27ac04-4ef1-4ecc-89ce-3a0f50f0af2b">
      <Terms xmlns="http://schemas.microsoft.com/office/infopath/2007/PartnerControls">
        <TermInfo xmlns="http://schemas.microsoft.com/office/infopath/2007/PartnerControls">
          <TermName xmlns="http://schemas.microsoft.com/office/infopath/2007/PartnerControls">Standing</TermName>
          <TermId xmlns="http://schemas.microsoft.com/office/infopath/2007/PartnerControls">4baf3303-4601-4358-b961-bb801b7c4cb8</TermId>
        </TermInfo>
      </Terms>
    </o7d32b35c0a845f4819751d48017ea9b>
    <Committee_x0020_Inquiry_x0020_End_x0020_Date xmlns="aa27ac04-4ef1-4ecc-89ce-3a0f50f0af2b">2022-06-29T00:00:00+00:00</Committee_x0020_Inquiry_x0020_End_x0020_Date>
    <Committee_x0020_Start_x0020_Date xmlns="aa27ac04-4ef1-4ecc-89ce-3a0f50f0af2b">1997-05-07T00:00:00+00:00</Committee_x0020_Start_x0020_Date>
    <hb743b56a1bb4a7bbf45967e2ec127ee xmlns="aa27ac04-4ef1-4ecc-89ce-3a0f50f0af2b">
      <Terms xmlns="http://schemas.microsoft.com/office/infopath/2007/PartnerControls">
        <TermInfo xmlns="http://schemas.microsoft.com/office/infopath/2007/PartnerControls">
          <TermName xmlns="http://schemas.microsoft.com/office/infopath/2007/PartnerControls">Legislative Council</TermName>
          <TermId xmlns="http://schemas.microsoft.com/office/infopath/2007/PartnerControls">054bcde6-b42d-448a-83cc-81cedc571a99</TermId>
        </TermInfo>
      </Terms>
    </hb743b56a1bb4a7bbf45967e2ec127ee>
    <Committee_x0020_End_x0020_Date xmlns="aa27ac04-4ef1-4ecc-89ce-3a0f50f0af2b" xsi:nil="true"/>
  </documentManagement>
</p:properties>
</file>

<file path=customXml/itemProps1.xml><?xml version="1.0" encoding="utf-8"?>
<ds:datastoreItem xmlns:ds="http://schemas.openxmlformats.org/officeDocument/2006/customXml" ds:itemID="{2AC26A12-3432-4383-B13F-CF1FD28A1121}"/>
</file>

<file path=customXml/itemProps2.xml><?xml version="1.0" encoding="utf-8"?>
<ds:datastoreItem xmlns:ds="http://schemas.openxmlformats.org/officeDocument/2006/customXml" ds:itemID="{A3983027-3DCB-4D0C-BFF9-AAFC24D298F9}"/>
</file>

<file path=customXml/itemProps3.xml><?xml version="1.0" encoding="utf-8"?>
<ds:datastoreItem xmlns:ds="http://schemas.openxmlformats.org/officeDocument/2006/customXml" ds:itemID="{1B057FF2-4388-44D7-9CFE-85CCDFD26C27}"/>
</file>

<file path=customXml/itemProps4.xml><?xml version="1.0" encoding="utf-8"?>
<ds:datastoreItem xmlns:ds="http://schemas.openxmlformats.org/officeDocument/2006/customXml" ds:itemID="{E4987B33-DD44-42AD-BD0F-A6300E4B9757}"/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23</Words>
  <Application>Microsoft Office PowerPoint</Application>
  <PresentationFormat>Widescreen</PresentationFormat>
  <Paragraphs>4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NSW Parliament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Ratchford</dc:creator>
  <cp:lastModifiedBy>Andrew Ratchford</cp:lastModifiedBy>
  <cp:revision>2</cp:revision>
  <dcterms:created xsi:type="dcterms:W3CDTF">2022-03-16T22:21:04Z</dcterms:created>
  <dcterms:modified xsi:type="dcterms:W3CDTF">2022-03-16T22:36:14Z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0x0101007D849AAC705D284CAC29C569DAF4C4C8020400E55A7C3845E99843BA8F9ACC4F4107D6</vt:lpwstr>
  </property>
  <property fmtid="{D5CDD505-2E9C-101B-9397-08002B2CF9AE}" pid="3" name="Hansard Member">
    <vt:lpwstr/>
  </property>
  <property fmtid="{D5CDD505-2E9C-101B-9397-08002B2CF9AE}" pid="4" name="Committee Type">
    <vt:lpwstr>3;#Standing|4baf3303-4601-4358-b961-bb801b7c4cb8</vt:lpwstr>
  </property>
  <property fmtid="{D5CDD505-2E9C-101B-9397-08002B2CF9AE}" pid="5" name="House">
    <vt:lpwstr>1;#Legislative Council|054bcde6-b42d-448a-83cc-81cedc571a99</vt:lpwstr>
  </property>
  <property fmtid="{D5CDD505-2E9C-101B-9397-08002B2CF9AE}" pid="6" name="Committee">
    <vt:lpwstr>601;#Portfolio Committee No. 5 - Regional NSW and Stronger Communities|f496a5ad-09a1-4996-b368-2df6c250a20e</vt:lpwstr>
  </property>
  <property fmtid="{D5CDD505-2E9C-101B-9397-08002B2CF9AE}" pid="7" name="Committee Inquiry">
    <vt:lpwstr>762;#Budget Estimates 2021-2022|2dae2096-208a-4a82-8f31-3e1e8a7af3fa</vt:lpwstr>
  </property>
  <property fmtid="{D5CDD505-2E9C-101B-9397-08002B2CF9AE}" pid="8" name="_docset_NoMedatataSyncRequired">
    <vt:lpwstr>False</vt:lpwstr>
  </property>
</Properties>
</file>